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1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2" r:id="rId11"/>
    <p:sldId id="313" r:id="rId12"/>
    <p:sldId id="314" r:id="rId13"/>
    <p:sldId id="315" r:id="rId14"/>
    <p:sldId id="316" r:id="rId15"/>
    <p:sldId id="31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ienvenue" id="{E75E278A-FF0E-49A4-B170-79828D63BBAD}">
          <p14:sldIdLst>
            <p14:sldId id="256"/>
          </p14:sldIdLst>
        </p14:section>
        <p14:section name="Création, morphose, annotation, collaboration, recherche" id="{B9B51309-D148-4332-87C2-07BE32FBCA3B}">
          <p14:sldIdLst>
            <p14:sldId id="271"/>
            <p14:sldId id="304"/>
            <p14:sldId id="305"/>
            <p14:sldId id="306"/>
            <p14:sldId id="307"/>
            <p14:sldId id="308"/>
            <p14:sldId id="309"/>
            <p14:sldId id="310"/>
            <p14:sldId id="312"/>
            <p14:sldId id="313"/>
            <p14:sldId id="314"/>
            <p14:sldId id="315"/>
            <p14:sldId id="316"/>
            <p14:sldId id="317"/>
          </p14:sldIdLst>
        </p14:section>
        <p14:section name="En savoir plus" id="{2CC34DB2-6590-42C0-AD4B-A04C60601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eu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726"/>
    <a:srgbClr val="404040"/>
    <a:srgbClr val="FF9B45"/>
    <a:srgbClr val="DD462F"/>
    <a:srgbClr val="F8CFB6"/>
    <a:srgbClr val="F8CAB6"/>
    <a:srgbClr val="923922"/>
    <a:srgbClr val="F5F5F5"/>
    <a:srgbClr val="F2F2F2"/>
    <a:srgbClr val="D2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41" autoAdjust="0"/>
  </p:normalViewPr>
  <p:slideViewPr>
    <p:cSldViewPr snapToGrid="0">
      <p:cViewPr varScale="1">
        <p:scale>
          <a:sx n="65" d="100"/>
          <a:sy n="65" d="100"/>
        </p:scale>
        <p:origin x="84" y="3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11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A10B748-EA40-4668-98E8-E24129A8E968}" type="datetime1">
              <a:rPr lang="fr-FR" smtClean="0"/>
              <a:t>09/11/2022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679768-A2FC-4D08-91F6-8DCE6C566B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F4E9AA-8B68-4026-826F-95F859DBBF5A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564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260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674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40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7464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11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365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298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780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2724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094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1042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271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3610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3169914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2627704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324242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199730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513301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4901671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8657770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8964646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51599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fr-FR" sz="1800" noProof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 hasCustomPrompt="1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Modifiez les styles du texte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Deuxième niveau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Troisième niveau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Quatrième niveau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ED73AFFA-A6F2-4B06-B935-9E8D85E79903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54636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4526748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95719921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8725221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7469895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6085980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6493236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466584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7309564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1B589D6-0A3B-49A2-A2F1-A1288C62EC4C}" type="datetime1">
              <a:rPr lang="fr-FR" noProof="0" smtClean="0"/>
              <a:t>09/11/2022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rtl="0"/>
            <a:fld id="{9860EDB8-5305-433F-BE41-D7A86D811DB3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44459D-DC86-3906-644E-724EC9A0F021}"/>
              </a:ext>
            </a:extLst>
          </p:cNvPr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fr-FR" sz="1800" noProof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478D8FB-0609-911E-28CF-4F2D2E0AC1E5}"/>
              </a:ext>
            </a:extLst>
          </p:cNvPr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55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164324"/>
            <a:ext cx="10515600" cy="2387600"/>
          </a:xfrm>
        </p:spPr>
        <p:txBody>
          <a:bodyPr rtlCol="0" anchor="ctr" anchorCtr="0">
            <a:normAutofit/>
          </a:bodyPr>
          <a:lstStyle/>
          <a:p>
            <a:pPr rtl="0"/>
            <a:r>
              <a:rPr lang="fr-FR" sz="4800" dirty="0">
                <a:solidFill>
                  <a:schemeClr val="bg1"/>
                </a:solidFill>
              </a:rPr>
              <a:t>Atelier d’Entraide Numérique</a:t>
            </a:r>
            <a:br>
              <a:rPr lang="fr-FR" sz="4800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rgbClr val="FFFF00"/>
                </a:solidFill>
              </a:rPr>
              <a:t>Asso Foyer Rural Mouilleron le Captif</a:t>
            </a:r>
            <a:endParaRPr lang="fr-FR" sz="4800" b="1" dirty="0">
              <a:solidFill>
                <a:srgbClr val="FFFF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1113182" y="3728830"/>
            <a:ext cx="9582150" cy="1136650"/>
          </a:xfrm>
        </p:spPr>
        <p:txBody>
          <a:bodyPr rtlCol="0">
            <a:normAutofit lnSpcReduction="10000"/>
          </a:bodyPr>
          <a:lstStyle/>
          <a:p>
            <a:pPr marL="0" indent="0" rtl="0">
              <a:buNone/>
            </a:pPr>
            <a:r>
              <a:rPr lang="fr-FR" sz="3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Les Pros de la souris</a:t>
            </a:r>
          </a:p>
          <a:p>
            <a:pPr marL="0" indent="0" rtl="0">
              <a:buNone/>
            </a:pPr>
            <a:r>
              <a:rPr lang="fr-FR" sz="3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Leçon 02</a:t>
            </a:r>
          </a:p>
        </p:txBody>
      </p:sp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B63D06C-FDE2-9557-F07E-36D66AF6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2DE69E6-86DF-FA07-67ED-EA4FD51EED9C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8FC0C7C-AF13-D193-64CC-B23484E4D8FD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D783F72-87C7-E483-9B27-C56186C07630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150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97A9B2B-2496-B4A6-7A92-589E9DDE2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E279802-F939-6025-A09C-CF2293C94097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289BFC-1AFF-4F7E-8A9B-64A14E8D8AF7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2DA1A88-DD04-3DD7-EC4F-F7E778D30595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5143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C174795-9204-0E8E-C013-16CADC5E2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265EEEA-1E42-BAA9-0EDF-B33AD626B336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E13705-B2AF-FEDB-43F4-F59CB76B9DC0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D380D04-4263-145E-CC50-939C08C6C09A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170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D2D7C38-FA8A-3A55-62D8-94AC83FD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1708FAE-BE28-B43C-C71B-464DAA576F6C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A900370-F913-C6C2-1B95-C09889A27195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1CBF015-773D-8AD8-9774-A2BFC76CE1A7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9417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7E0EA52-6813-5DA5-23FA-720EEC4D1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B35DA05-9690-D50A-6C9F-C7886F411A0B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D80BF9E-9F73-196F-A400-1F24CC2C12D5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1D64AFB-1E15-6BCD-0373-82C575239E5C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1789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7988625-6C92-9482-B0AC-DBDF781AA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8E90684-4244-747E-3BA6-FF0BC0BCD312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0CE247-9C97-3761-E4C0-0EB087A5639C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613162BC-2565-C975-CBC7-5813B4A28D6F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6094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F6D6570B-D769-54EB-7327-6C1604DBBEC6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48BF9F-8A38-5ED4-A502-CC3519C3F54C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A9EC387-0F1B-0EA0-212D-C1BE1CB5C0D5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3DDCCD91-9C61-29C0-A176-E2B18D4F7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0959673-03FD-3152-5DD9-84B5656DE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74" y="205409"/>
            <a:ext cx="12192000" cy="6854653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5373D670-5B47-445C-37A0-3F2D3256C27C}"/>
              </a:ext>
            </a:extLst>
          </p:cNvPr>
          <p:cNvGrpSpPr/>
          <p:nvPr/>
        </p:nvGrpSpPr>
        <p:grpSpPr>
          <a:xfrm>
            <a:off x="9283148" y="4737652"/>
            <a:ext cx="2835965" cy="2120348"/>
            <a:chOff x="9210261" y="4532243"/>
            <a:chExt cx="2835965" cy="212034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EE9EECE-960D-8F5E-E186-40254C2E2016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F779B81-3D3A-BA1A-8FF3-014C77A11F31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761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F6D6570B-D769-54EB-7327-6C1604DBBEC6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48BF9F-8A38-5ED4-A502-CC3519C3F54C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A9EC387-0F1B-0EA0-212D-C1BE1CB5C0D5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49BABFC-CBEA-9C0D-51DD-1F74D051F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5606291-E683-876C-CA23-B6F317F4B1B2}"/>
              </a:ext>
            </a:extLst>
          </p:cNvPr>
          <p:cNvGrpSpPr/>
          <p:nvPr/>
        </p:nvGrpSpPr>
        <p:grpSpPr>
          <a:xfrm>
            <a:off x="9210260" y="4532243"/>
            <a:ext cx="2835965" cy="2120348"/>
            <a:chOff x="9210261" y="4532243"/>
            <a:chExt cx="2835965" cy="212034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41556B3-4B63-76D5-DE5D-D2CDF8D8F09E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E8AFA37-C7F3-57E8-F708-562208426CE2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548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F6D6570B-D769-54EB-7327-6C1604DBBEC6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48BF9F-8A38-5ED4-A502-CC3519C3F54C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A9EC387-0F1B-0EA0-212D-C1BE1CB5C0D5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435E4757-45B7-190F-3C23-E31BFD3C0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503B1AE9-FF29-B214-A663-9677A46F82B0}"/>
              </a:ext>
            </a:extLst>
          </p:cNvPr>
          <p:cNvGrpSpPr/>
          <p:nvPr/>
        </p:nvGrpSpPr>
        <p:grpSpPr>
          <a:xfrm>
            <a:off x="9156184" y="4566659"/>
            <a:ext cx="2835965" cy="2120348"/>
            <a:chOff x="9210261" y="4532243"/>
            <a:chExt cx="2835965" cy="212034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21AFDA-AA1D-1962-EB8A-D8A09929A1E2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ACB5A2E-2C02-226A-BBEC-96DE4B82E829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873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F6D6570B-D769-54EB-7327-6C1604DBBEC6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48BF9F-8A38-5ED4-A502-CC3519C3F54C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A9EC387-0F1B-0EA0-212D-C1BE1CB5C0D5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3817CF2-1FB5-205A-F638-42CDFB2BF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3A6835F5-C473-E196-E39C-D3AA17681368}"/>
              </a:ext>
            </a:extLst>
          </p:cNvPr>
          <p:cNvGrpSpPr/>
          <p:nvPr/>
        </p:nvGrpSpPr>
        <p:grpSpPr>
          <a:xfrm>
            <a:off x="9200433" y="4566659"/>
            <a:ext cx="2835965" cy="2120348"/>
            <a:chOff x="9210261" y="4532243"/>
            <a:chExt cx="2835965" cy="212034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1FE106-BF7E-51F2-3CC0-BDF22ED7A37C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74EAEB4-C605-B504-0A52-04F73585B321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672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F6D6570B-D769-54EB-7327-6C1604DBBEC6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48BF9F-8A38-5ED4-A502-CC3519C3F54C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A9EC387-0F1B-0EA0-212D-C1BE1CB5C0D5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01D74332-0335-951A-4479-29ACB999F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538F7AF-D028-36B9-4718-F7F773A6A67F}"/>
              </a:ext>
            </a:extLst>
          </p:cNvPr>
          <p:cNvGrpSpPr/>
          <p:nvPr/>
        </p:nvGrpSpPr>
        <p:grpSpPr>
          <a:xfrm>
            <a:off x="9210260" y="4562127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DEDF1A-8C19-D1A8-227B-5CC1EAFB8ADB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9259DD9-0F28-DBFA-4D08-C30799F558D3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911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D4B766-F6F0-DABA-2CFC-73CDC0953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89289A7-AAAA-C718-330D-771B6172E1A3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AFDF0B6-1E48-BC0F-BA49-053FCB7FB26F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A42CF8B-7F79-BFED-7BF2-7AC835138197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3157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157AE24-0FE0-C52F-2882-D5D1041A6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A985298-E889-910E-840E-05BBB391627D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D7B99AA-55BA-3D35-5E95-53BA0C5AFD90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2197081-4691-BC21-13A9-7A5C32B8E23F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9374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5AADB0B-C10C-0140-60B1-4E34DBA41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A504BCE-1079-4E19-B089-928B62D3CA98}"/>
              </a:ext>
            </a:extLst>
          </p:cNvPr>
          <p:cNvGrpSpPr/>
          <p:nvPr/>
        </p:nvGrpSpPr>
        <p:grpSpPr>
          <a:xfrm>
            <a:off x="9210261" y="4532243"/>
            <a:ext cx="2835965" cy="2120348"/>
            <a:chOff x="9210261" y="4532243"/>
            <a:chExt cx="2835965" cy="212034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CC153D-32E2-2563-371D-E3A390D167E3}"/>
                </a:ext>
              </a:extLst>
            </p:cNvPr>
            <p:cNvSpPr/>
            <p:nvPr/>
          </p:nvSpPr>
          <p:spPr>
            <a:xfrm>
              <a:off x="9210261" y="4532243"/>
              <a:ext cx="2835965" cy="21203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D2A2DF5-50C8-51FE-B14E-4A028FE1F50A}"/>
                </a:ext>
              </a:extLst>
            </p:cNvPr>
            <p:cNvSpPr txBox="1"/>
            <p:nvPr/>
          </p:nvSpPr>
          <p:spPr>
            <a:xfrm>
              <a:off x="9365226" y="4837471"/>
              <a:ext cx="25662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Atelier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D’Entraide</a:t>
              </a:r>
            </a:p>
            <a:p>
              <a:pPr algn="ctr"/>
              <a:r>
                <a:rPr lang="fr-FR" sz="3200" b="1" i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823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73</TotalTime>
  <Words>89</Words>
  <Application>Microsoft Office PowerPoint</Application>
  <PresentationFormat>Grand écran</PresentationFormat>
  <Paragraphs>75</Paragraphs>
  <Slides>15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Bradley Hand ITC</vt:lpstr>
      <vt:lpstr>Calibri</vt:lpstr>
      <vt:lpstr>Century Gothic</vt:lpstr>
      <vt:lpstr>Wingdings 3</vt:lpstr>
      <vt:lpstr>Brin</vt:lpstr>
      <vt:lpstr>Atelier d’Entraide Numérique Asso Foyer Rural Mouilleron le Captif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 d’Entraide Numérique Asso Foyer Rural Mouilleron le Captif</dc:title>
  <dc:creator>PC Maison</dc:creator>
  <cp:keywords/>
  <cp:lastModifiedBy>PC Maison</cp:lastModifiedBy>
  <cp:revision>2</cp:revision>
  <dcterms:created xsi:type="dcterms:W3CDTF">2022-11-09T14:04:24Z</dcterms:created>
  <dcterms:modified xsi:type="dcterms:W3CDTF">2022-11-09T15:17:50Z</dcterms:modified>
  <cp:version/>
</cp:coreProperties>
</file>